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3" r:id="rId15"/>
    <p:sldId id="284" r:id="rId16"/>
    <p:sldId id="285" r:id="rId17"/>
    <p:sldId id="286" r:id="rId18"/>
    <p:sldId id="275" r:id="rId19"/>
    <p:sldId id="276" r:id="rId20"/>
    <p:sldId id="277" r:id="rId21"/>
    <p:sldId id="278" r:id="rId22"/>
    <p:sldId id="287" r:id="rId23"/>
    <p:sldId id="288" r:id="rId24"/>
    <p:sldId id="289" r:id="rId25"/>
    <p:sldId id="29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53" d="100"/>
          <a:sy n="53" d="100"/>
        </p:scale>
        <p:origin x="9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1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5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4628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7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6922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3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97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0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2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6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7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8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8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2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1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C9C26-7E46-4138-A52E-C6F3FA191F57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2DC626-3A62-408B-8519-DA5CB7EB4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3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0"/>
            <a:ext cx="6400800" cy="1920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救主祢真偉大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4030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我的上帝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祢差遣獨一聖子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when I think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hat God, His Son not sparing,</a:t>
            </a:r>
          </a:p>
        </p:txBody>
      </p:sp>
    </p:spTree>
    <p:extLst>
      <p:ext uri="{BB962C8B-B14F-4D97-AF65-F5344CB8AC3E}">
        <p14:creationId xmlns:p14="http://schemas.microsoft.com/office/powerpoint/2010/main" val="2642332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降世做人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替我放棄生命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pang-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Sent Him to die,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scarce can take it in</a:t>
            </a:r>
          </a:p>
        </p:txBody>
      </p:sp>
    </p:spTree>
    <p:extLst>
      <p:ext uri="{BB962C8B-B14F-4D97-AF65-F5344CB8AC3E}">
        <p14:creationId xmlns:p14="http://schemas.microsoft.com/office/powerpoint/2010/main" val="3224711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為我的罪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釘死在十字架上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on the cross,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burden gladly bearing,</a:t>
            </a:r>
          </a:p>
        </p:txBody>
      </p:sp>
    </p:spTree>
    <p:extLst>
      <p:ext uri="{BB962C8B-B14F-4D97-AF65-F5344CB8AC3E}">
        <p14:creationId xmlns:p14="http://schemas.microsoft.com/office/powerpoint/2010/main" val="1360216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救贖恩情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耶穌已經完成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bled and died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take away my sin!</a:t>
            </a:r>
          </a:p>
        </p:txBody>
      </p:sp>
    </p:spTree>
    <p:extLst>
      <p:ext uri="{BB962C8B-B14F-4D97-AF65-F5344CB8AC3E}">
        <p14:creationId xmlns:p14="http://schemas.microsoft.com/office/powerpoint/2010/main" val="1042224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o- 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上帝至聖尊名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Savior God, to Thee;</a:t>
            </a:r>
          </a:p>
        </p:txBody>
      </p:sp>
    </p:spTree>
    <p:extLst>
      <p:ext uri="{BB962C8B-B14F-4D97-AF65-F5344CB8AC3E}">
        <p14:creationId xmlns:p14="http://schemas.microsoft.com/office/powerpoint/2010/main" val="1240059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2229640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Savior God to Thee;</a:t>
            </a:r>
          </a:p>
        </p:txBody>
      </p:sp>
    </p:spTree>
    <p:extLst>
      <p:ext uri="{BB962C8B-B14F-4D97-AF65-F5344CB8AC3E}">
        <p14:creationId xmlns:p14="http://schemas.microsoft.com/office/powerpoint/2010/main" val="2133482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1849666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號筒出聲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3.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主要從天上再來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Christ shall come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ith shout of acclamation</a:t>
            </a:r>
          </a:p>
        </p:txBody>
      </p:sp>
    </p:spTree>
    <p:extLst>
      <p:ext uri="{BB962C8B-B14F-4D97-AF65-F5344CB8AC3E}">
        <p14:creationId xmlns:p14="http://schemas.microsoft.com/office/powerpoint/2010/main" val="1046172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接我回去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to-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天堂快樂所在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so-chai,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take me home,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hat joy shall fill my heart!</a:t>
            </a:r>
          </a:p>
        </p:txBody>
      </p:sp>
    </p:spTree>
    <p:extLst>
      <p:ext uri="{BB962C8B-B14F-4D97-AF65-F5344CB8AC3E}">
        <p14:creationId xmlns:p14="http://schemas.microsoft.com/office/powerpoint/2010/main" val="4135741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我的上帝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我擧目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看天上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Lord My God,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 I’m in awesome wonder</a:t>
            </a:r>
          </a:p>
        </p:txBody>
      </p:sp>
    </p:spTree>
    <p:extLst>
      <p:ext uri="{BB962C8B-B14F-4D97-AF65-F5344CB8AC3E}">
        <p14:creationId xmlns:p14="http://schemas.microsoft.com/office/powerpoint/2010/main" val="211001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我當誠心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謙卑跪落來敬拜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I shall bow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humble adoration</a:t>
            </a:r>
          </a:p>
        </p:txBody>
      </p:sp>
    </p:spTree>
    <p:extLst>
      <p:ext uri="{BB962C8B-B14F-4D97-AF65-F5344CB8AC3E}">
        <p14:creationId xmlns:p14="http://schemas.microsoft.com/office/powerpoint/2010/main" val="1485930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讚美頌揚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O-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我主祢真偉大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Chu  Li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tai.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there proclaim my God,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970148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上帝至聖尊名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Savior God, to Thee;</a:t>
            </a:r>
          </a:p>
        </p:txBody>
      </p:sp>
    </p:spTree>
    <p:extLst>
      <p:ext uri="{BB962C8B-B14F-4D97-AF65-F5344CB8AC3E}">
        <p14:creationId xmlns:p14="http://schemas.microsoft.com/office/powerpoint/2010/main" val="414936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chin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732989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sim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Savior God to Thee;</a:t>
            </a:r>
          </a:p>
        </p:txBody>
      </p:sp>
    </p:spTree>
    <p:extLst>
      <p:ext uri="{BB962C8B-B14F-4D97-AF65-F5344CB8AC3E}">
        <p14:creationId xmlns:p14="http://schemas.microsoft.com/office/powerpoint/2010/main" val="1319383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243393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祢手所做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一切奇妙工程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Consider all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works Thy hands have made,</a:t>
            </a:r>
          </a:p>
        </p:txBody>
      </p:sp>
    </p:spTree>
    <p:extLst>
      <p:ext uri="{BB962C8B-B14F-4D97-AF65-F5344CB8AC3E}">
        <p14:creationId xmlns:p14="http://schemas.microsoft.com/office/powerpoint/2010/main" val="132472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看見星辰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又聽見雷鳴的聲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tan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see the stars,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hear the rolling thunder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474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宇宙一切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祢奇妙手做成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thru-out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universe displayed!</a:t>
            </a:r>
          </a:p>
        </p:txBody>
      </p:sp>
    </p:spTree>
    <p:extLst>
      <p:ext uri="{BB962C8B-B14F-4D97-AF65-F5344CB8AC3E}">
        <p14:creationId xmlns:p14="http://schemas.microsoft.com/office/powerpoint/2010/main" val="251027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sim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上帝至聖尊名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 Savior God, to Thee;</a:t>
            </a:r>
          </a:p>
        </p:txBody>
      </p:sp>
    </p:spTree>
    <p:extLst>
      <p:ext uri="{BB962C8B-B14F-4D97-AF65-F5344CB8AC3E}">
        <p14:creationId xmlns:p14="http://schemas.microsoft.com/office/powerpoint/2010/main" val="53533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2736123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我心讚美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sim  o-  lo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救主奇妙的愛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sings my soul 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Savior God to Thee;</a:t>
            </a:r>
          </a:p>
        </p:txBody>
      </p:sp>
    </p:spTree>
    <p:extLst>
      <p:ext uri="{BB962C8B-B14F-4D97-AF65-F5344CB8AC3E}">
        <p14:creationId xmlns:p14="http://schemas.microsoft.com/office/powerpoint/2010/main" val="348198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64008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祢真偉大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chin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何等偉大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tai!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36522685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</TotalTime>
  <Words>779</Words>
  <Application>Microsoft Office PowerPoint</Application>
  <PresentationFormat>On-screen Show (4:3)</PresentationFormat>
  <Paragraphs>173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22</cp:revision>
  <dcterms:created xsi:type="dcterms:W3CDTF">2017-06-09T06:36:37Z</dcterms:created>
  <dcterms:modified xsi:type="dcterms:W3CDTF">2018-07-19T06:26:03Z</dcterms:modified>
</cp:coreProperties>
</file>